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BCF20-4B89-482E-A65F-63DAF7B4F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8B8D90-B849-4E32-B433-BBCE97073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A88045-92F8-4394-8065-A138189CE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C2F014-8999-4C62-A297-6BCDD02D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C93F16-166A-420A-AC36-04EE25DF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80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D63F6-D27F-49A5-AEA3-D76D649B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A09079-F355-4236-8D7F-E632D3FB8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14BCDB-3D08-4FCB-9B04-02FA563D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BABC53-4037-4587-A476-9D4F389A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D23DD-2480-4E77-ABC0-57CA9281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56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0F27556-BB80-4897-96E1-4A797530D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58271A-AAE4-4F43-925E-D7CB04837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FC4504-F25C-45B2-97F7-A15E536A3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0C604-AECF-47D2-BCB2-F98638DC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3F959A-7D06-4774-9AFA-8643AB19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13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1D24B-7413-4BAB-BE8E-73D7D021D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867962-3D85-4CC4-A003-98BB42432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B17CEA-D1B2-4274-AF38-364F2373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C8F34A-67D0-4717-BB61-AD8C229C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0BF9BB-612F-45A2-BF3B-A0EBECE8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28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72240D-1CB3-42D8-9184-5E168FD4E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9FDBF4-1CBD-4EF1-BCA0-4B29AFDFD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B55502-0974-4E36-A40D-5FFEB7A2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00DCD1-B90F-47F5-8EDB-3DD6C976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DA29DB-94A4-4807-A7A2-67CCC32BA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1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6A3AC-B21C-4D3F-A263-BE7C778FA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9875ED-94A7-4540-A585-CD290745A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281AEB-6C96-44EB-83FE-635EB330C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B6CCFD-CFEB-475E-B0E3-291EB327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37E810-B7AF-48DB-BA1B-6FEB553B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6DDE12-E503-4C27-99E6-BCE9BAF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8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0320F-FD1E-4F22-8AA3-9BB1F8DF5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0864B7-F0B8-4FCF-9F78-C335EFA93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E533EF-9428-460A-B21A-46C40A8EC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E37D26-0A78-4984-BD2A-39BA3896C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CAD184-EF60-4E91-909C-3F0A38FD93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230567-EBCA-4868-889F-5A97C60E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A5223F-6DC9-4F69-8172-153BE77CA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E082C1-963F-4C89-85B6-15205BB33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00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95519-3692-452D-8C7C-27880149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D43534-381D-4C88-BD9E-ECD207B2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7ED44D-539E-4F0E-93D9-1238D9BB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A8249A6-44A5-49A0-9B2C-54E6D231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82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118E76-F364-4220-B90C-79B433DD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04FCF2-4207-4553-A924-1E20578E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56A73C-8AC9-4456-B670-DE8F91179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36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C7948A-4265-4054-9D0C-09F4206A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725B12-8AA9-46AA-B9FF-3A8637E59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2304FE-7E53-4454-8F90-F142EFA3A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70794E-331D-4933-9A08-143F1493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5FCD7C-E517-4515-B87A-0C9AA7391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ED0057-5BA7-4278-890B-4CB0B2D9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18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D062A-E3BE-4002-A144-7C9C11FBC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AF7E3CA-E5AF-4B62-A45F-78E9F5F47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780BAB-4287-4C09-B55D-20EDF1015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DB1A0B-3A47-410A-9F95-ED758CA50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06F495-AC02-4FBF-8FCB-A6C13873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A23E04-C779-4126-9211-0D35241D2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90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5B48C4-DB55-4B13-8273-270E3B84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3821F3-3FF5-4014-846B-27C60C4FA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2E25E6-930B-4A72-8C8B-B3B5B8088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9A97-91E7-4B60-8618-C1CCF0471DE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D0EB8-DDDA-4601-9F01-06F48AC44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208D93-2914-4CD0-A444-ECF709E36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3683-1B5C-464B-B719-0ED4155220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30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22B7D0-9E25-4C94-9947-46CB20408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Etablissement LOGO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E96A8D-F487-4886-8B57-194DF4FDB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Merci de décrire votre équipe aujourd’hui, historique, évolution</a:t>
            </a:r>
          </a:p>
          <a:p>
            <a:r>
              <a:rPr lang="fr-FR" dirty="0"/>
              <a:t>Ancienneté dans le G2RC </a:t>
            </a:r>
          </a:p>
          <a:p>
            <a:r>
              <a:rPr lang="fr-FR" dirty="0"/>
              <a:t>Nombre d’ETP par métier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D53B075-395F-4936-888E-BF2BA9524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22" y="6043562"/>
            <a:ext cx="1500554" cy="67199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4001A7-A7B6-4E80-BBD5-04B3437E4C06}"/>
              </a:ext>
            </a:extLst>
          </p:cNvPr>
          <p:cNvSpPr txBox="1"/>
          <p:nvPr/>
        </p:nvSpPr>
        <p:spPr>
          <a:xfrm>
            <a:off x="3704493" y="6237601"/>
            <a:ext cx="524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Journée des ARC G2RC, 23/11/2023, CH de Roubaix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0649403-5024-454D-B8A6-7777ACA83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26" y="6000855"/>
            <a:ext cx="1833020" cy="75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0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D53B075-395F-4936-888E-BF2BA9524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22" y="6043562"/>
            <a:ext cx="1500554" cy="67199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4001A7-A7B6-4E80-BBD5-04B3437E4C06}"/>
              </a:ext>
            </a:extLst>
          </p:cNvPr>
          <p:cNvSpPr txBox="1"/>
          <p:nvPr/>
        </p:nvSpPr>
        <p:spPr>
          <a:xfrm>
            <a:off x="3704493" y="6237601"/>
            <a:ext cx="524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Journée des ARC G2RC, 23/11/2023, CH de Roubaix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0649403-5024-454D-B8A6-7777ACA83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26" y="6000855"/>
            <a:ext cx="1833020" cy="757409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0620EDE-7C6C-4355-8D81-CC40C3659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8172" y="1449145"/>
            <a:ext cx="9144000" cy="3516393"/>
          </a:xfrm>
        </p:spPr>
        <p:txBody>
          <a:bodyPr>
            <a:normAutofit/>
          </a:bodyPr>
          <a:lstStyle/>
          <a:p>
            <a:r>
              <a:rPr lang="fr-FR" dirty="0"/>
              <a:t>Type d’activité Investigation / Promotion </a:t>
            </a:r>
          </a:p>
          <a:p>
            <a:r>
              <a:rPr lang="fr-FR" dirty="0"/>
              <a:t>Études institutionnelles ou industrielles</a:t>
            </a:r>
          </a:p>
          <a:p>
            <a:r>
              <a:rPr lang="fr-FR" dirty="0"/>
              <a:t>Cancer / hors cancer</a:t>
            </a:r>
          </a:p>
          <a:p>
            <a:r>
              <a:rPr lang="fr-FR" dirty="0"/>
              <a:t>Vos services les plus impliqués en recherche </a:t>
            </a:r>
          </a:p>
          <a:p>
            <a:r>
              <a:rPr lang="fr-FR" dirty="0"/>
              <a:t>et/ou</a:t>
            </a:r>
          </a:p>
          <a:p>
            <a:r>
              <a:rPr lang="fr-FR" dirty="0"/>
              <a:t>un équipement particulier / une organisation originale pour la recherche</a:t>
            </a:r>
          </a:p>
        </p:txBody>
      </p:sp>
    </p:spTree>
    <p:extLst>
      <p:ext uri="{BB962C8B-B14F-4D97-AF65-F5344CB8AC3E}">
        <p14:creationId xmlns:p14="http://schemas.microsoft.com/office/powerpoint/2010/main" val="2063435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D53B075-395F-4936-888E-BF2BA9524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22" y="6043562"/>
            <a:ext cx="1500554" cy="67199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4001A7-A7B6-4E80-BBD5-04B3437E4C06}"/>
              </a:ext>
            </a:extLst>
          </p:cNvPr>
          <p:cNvSpPr txBox="1"/>
          <p:nvPr/>
        </p:nvSpPr>
        <p:spPr>
          <a:xfrm>
            <a:off x="3704493" y="6237601"/>
            <a:ext cx="524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Journée des ARC G2RC, 23/11/2023, CH de Roubaix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0649403-5024-454D-B8A6-7777ACA83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026" y="6000855"/>
            <a:ext cx="1833020" cy="757409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:a16="http://schemas.microsoft.com/office/drawing/2014/main" id="{C80425C1-D550-4283-9F7F-A02F6B1D8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fr-FR" sz="2400" dirty="0"/>
              <a:t>Diapositive optionnelle, par exemple une (des) photo(s) de votre équipe</a:t>
            </a:r>
          </a:p>
        </p:txBody>
      </p:sp>
    </p:spTree>
    <p:extLst>
      <p:ext uri="{BB962C8B-B14F-4D97-AF65-F5344CB8AC3E}">
        <p14:creationId xmlns:p14="http://schemas.microsoft.com/office/powerpoint/2010/main" val="30255948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100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Etablissement LOGO </vt:lpstr>
      <vt:lpstr>Présentation PowerPoint</vt:lpstr>
      <vt:lpstr>Diapositive optionnelle, par exemple une (des) photo(s) de votre équipe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GRIT Isabelle</dc:creator>
  <cp:lastModifiedBy>GRIT Isabelle</cp:lastModifiedBy>
  <cp:revision>6</cp:revision>
  <dcterms:created xsi:type="dcterms:W3CDTF">2023-10-23T14:10:14Z</dcterms:created>
  <dcterms:modified xsi:type="dcterms:W3CDTF">2023-11-07T14:53:19Z</dcterms:modified>
</cp:coreProperties>
</file>