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9513"/>
    <a:srgbClr val="F963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902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8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2920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560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656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838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352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16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42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977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88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67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85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64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829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10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73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christine.delaeter@chu-lille.fr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909697-6139-44AA-B785-577786B3D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71826" y="1079316"/>
            <a:ext cx="11807887" cy="3183732"/>
          </a:xfrm>
        </p:spPr>
        <p:txBody>
          <a:bodyPr>
            <a:noAutofit/>
          </a:bodyPr>
          <a:lstStyle/>
          <a:p>
            <a:pPr algn="ctr"/>
            <a:br>
              <a:rPr lang="fr-FR" sz="2800" b="1" dirty="0"/>
            </a:br>
            <a:r>
              <a:rPr lang="fr-FR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Lien entre troubles cognitifs et troubles de la marche</a:t>
            </a:r>
            <a:br>
              <a:rPr lang="fr-FR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Quelles conséquences en pratique ?         </a:t>
            </a:r>
            <a:b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mieux les détecter ?</a:t>
            </a:r>
            <a:b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 stratégie de prévention ?</a:t>
            </a:r>
            <a:br>
              <a:rPr lang="fr-FR" dirty="0"/>
            </a:br>
            <a:br>
              <a:rPr lang="fr-FR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8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248A198-6425-4F46-865A-5DBD7137D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41845" y="4819759"/>
            <a:ext cx="2823049" cy="2038241"/>
          </a:xfrm>
          <a:prstGeom prst="rect">
            <a:avLst/>
          </a:prstGeom>
          <a:effectLst>
            <a:softEdge rad="406400"/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9BF9A5B-160C-4DF4-A913-9C58E13A6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16" y="302166"/>
            <a:ext cx="1778330" cy="115034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6412521-C308-4078-B257-A326D8071878}"/>
              </a:ext>
            </a:extLst>
          </p:cNvPr>
          <p:cNvSpPr txBox="1"/>
          <p:nvPr/>
        </p:nvSpPr>
        <p:spPr>
          <a:xfrm>
            <a:off x="334683" y="3549133"/>
            <a:ext cx="10103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Dr. CHEN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Yaohua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Neuro-Gériatre CHU de Lille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)   ;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Dr. CHEKROUD Hacène </a:t>
            </a:r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(Médecine physique et réadaptation, Groupe Hospitalier Loos Haubourdin) </a:t>
            </a:r>
            <a:r>
              <a:rPr lang="fr-FR" dirty="0"/>
              <a:t> 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Dr. LEROY Victoire </a:t>
            </a:r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(Gériatre CHU Tours)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0BE9189-6DB4-4308-B12B-90AFDB56DC05}"/>
              </a:ext>
            </a:extLst>
          </p:cNvPr>
          <p:cNvSpPr txBox="1"/>
          <p:nvPr/>
        </p:nvSpPr>
        <p:spPr>
          <a:xfrm>
            <a:off x="2014890" y="499747"/>
            <a:ext cx="9021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cap="all" dirty="0"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WEBINAIRE : 17 Décembre 2024 - 17h00 à 18h30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7253CE01-D682-416A-B000-57FB6D21559E}"/>
              </a:ext>
            </a:extLst>
          </p:cNvPr>
          <p:cNvSpPr/>
          <p:nvPr/>
        </p:nvSpPr>
        <p:spPr>
          <a:xfrm>
            <a:off x="86222" y="6191239"/>
            <a:ext cx="5270740" cy="54162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CONTACT :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christine.delaeter@chu-lille.fr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–   03.20.44.63.32 </a:t>
            </a:r>
            <a:r>
              <a:rPr lang="fr-FR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71A1BCF-15B7-4DC9-95F4-91982E0C3897}"/>
              </a:ext>
            </a:extLst>
          </p:cNvPr>
          <p:cNvGrpSpPr/>
          <p:nvPr/>
        </p:nvGrpSpPr>
        <p:grpSpPr>
          <a:xfrm>
            <a:off x="1190473" y="4557017"/>
            <a:ext cx="7883287" cy="1097216"/>
            <a:chOff x="1190473" y="4557017"/>
            <a:chExt cx="7883287" cy="1097216"/>
          </a:xfrm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7CE0CCC8-6665-4485-B335-DB0C2DDDD674}"/>
                </a:ext>
              </a:extLst>
            </p:cNvPr>
            <p:cNvSpPr/>
            <p:nvPr/>
          </p:nvSpPr>
          <p:spPr>
            <a:xfrm>
              <a:off x="1190473" y="4623149"/>
              <a:ext cx="7883287" cy="965657"/>
            </a:xfrm>
            <a:prstGeom prst="roundRect">
              <a:avLst/>
            </a:prstGeom>
            <a:solidFill>
              <a:srgbClr val="ED9513"/>
            </a:solidFill>
            <a:ln>
              <a:solidFill>
                <a:srgbClr val="FFC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/>
                <a:t>INSCRIPTION (obligatoire et gratuite) </a:t>
              </a:r>
              <a:r>
                <a:rPr lang="fr-FR" dirty="0">
                  <a:solidFill>
                    <a:schemeClr val="tx1"/>
                  </a:solidFill>
                </a:rPr>
                <a:t>: https://urls.fr/0DBWT3</a:t>
              </a: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15B6E2FB-0212-42D0-9AE5-608FAFF4E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86703" y="4557017"/>
              <a:ext cx="1092728" cy="10972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098112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Bleu 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556</TotalTime>
  <Words>114</Words>
  <Application>Microsoft Office PowerPoint</Application>
  <PresentationFormat>Grand écran</PresentationFormat>
  <Paragraphs>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Lato Black</vt:lpstr>
      <vt:lpstr>Trebuchet MS</vt:lpstr>
      <vt:lpstr>Wingdings 3</vt:lpstr>
      <vt:lpstr>Facette</vt:lpstr>
      <vt:lpstr> Lien entre troubles cognitifs et troubles de la marche  Quelles conséquences en pratique ?          Comment mieux les détecter ? Quelle stratégie de prévention 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WEBINAIRE  LE 17 Décembre à 17h00   Le lien entre troubles cognitifs et marche</dc:title>
  <dc:creator>DELAETER Christine</dc:creator>
  <cp:lastModifiedBy>DELAETER Christine</cp:lastModifiedBy>
  <cp:revision>32</cp:revision>
  <cp:lastPrinted>2024-10-28T11:50:59Z</cp:lastPrinted>
  <dcterms:created xsi:type="dcterms:W3CDTF">2024-10-23T08:14:54Z</dcterms:created>
  <dcterms:modified xsi:type="dcterms:W3CDTF">2024-11-08T12:41:13Z</dcterms:modified>
</cp:coreProperties>
</file>